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2976800" cy="42062400"/>
  <p:notesSz cx="6858000" cy="9144000"/>
  <p:defaultTextStyle>
    <a:defPPr>
      <a:defRPr lang="en-US"/>
    </a:defPPr>
    <a:lvl1pPr marL="0" algn="l" defTabSz="1880957" rtl="0" eaLnBrk="1" latinLnBrk="0" hangingPunct="1">
      <a:defRPr sz="7371" kern="1200">
        <a:solidFill>
          <a:schemeClr val="tx1"/>
        </a:solidFill>
        <a:latin typeface="+mn-lt"/>
        <a:ea typeface="+mn-ea"/>
        <a:cs typeface="+mn-cs"/>
      </a:defRPr>
    </a:lvl1pPr>
    <a:lvl2pPr marL="1880957" algn="l" defTabSz="1880957" rtl="0" eaLnBrk="1" latinLnBrk="0" hangingPunct="1">
      <a:defRPr sz="7371" kern="1200">
        <a:solidFill>
          <a:schemeClr val="tx1"/>
        </a:solidFill>
        <a:latin typeface="+mn-lt"/>
        <a:ea typeface="+mn-ea"/>
        <a:cs typeface="+mn-cs"/>
      </a:defRPr>
    </a:lvl2pPr>
    <a:lvl3pPr marL="3761915" algn="l" defTabSz="1880957" rtl="0" eaLnBrk="1" latinLnBrk="0" hangingPunct="1">
      <a:defRPr sz="7371" kern="1200">
        <a:solidFill>
          <a:schemeClr val="tx1"/>
        </a:solidFill>
        <a:latin typeface="+mn-lt"/>
        <a:ea typeface="+mn-ea"/>
        <a:cs typeface="+mn-cs"/>
      </a:defRPr>
    </a:lvl3pPr>
    <a:lvl4pPr marL="5642872" algn="l" defTabSz="1880957" rtl="0" eaLnBrk="1" latinLnBrk="0" hangingPunct="1">
      <a:defRPr sz="7371" kern="1200">
        <a:solidFill>
          <a:schemeClr val="tx1"/>
        </a:solidFill>
        <a:latin typeface="+mn-lt"/>
        <a:ea typeface="+mn-ea"/>
        <a:cs typeface="+mn-cs"/>
      </a:defRPr>
    </a:lvl4pPr>
    <a:lvl5pPr marL="7523830" algn="l" defTabSz="1880957" rtl="0" eaLnBrk="1" latinLnBrk="0" hangingPunct="1">
      <a:defRPr sz="7371" kern="1200">
        <a:solidFill>
          <a:schemeClr val="tx1"/>
        </a:solidFill>
        <a:latin typeface="+mn-lt"/>
        <a:ea typeface="+mn-ea"/>
        <a:cs typeface="+mn-cs"/>
      </a:defRPr>
    </a:lvl5pPr>
    <a:lvl6pPr marL="9404787" algn="l" defTabSz="1880957" rtl="0" eaLnBrk="1" latinLnBrk="0" hangingPunct="1">
      <a:defRPr sz="7371" kern="1200">
        <a:solidFill>
          <a:schemeClr val="tx1"/>
        </a:solidFill>
        <a:latin typeface="+mn-lt"/>
        <a:ea typeface="+mn-ea"/>
        <a:cs typeface="+mn-cs"/>
      </a:defRPr>
    </a:lvl6pPr>
    <a:lvl7pPr marL="11285744" algn="l" defTabSz="1880957" rtl="0" eaLnBrk="1" latinLnBrk="0" hangingPunct="1">
      <a:defRPr sz="7371" kern="1200">
        <a:solidFill>
          <a:schemeClr val="tx1"/>
        </a:solidFill>
        <a:latin typeface="+mn-lt"/>
        <a:ea typeface="+mn-ea"/>
        <a:cs typeface="+mn-cs"/>
      </a:defRPr>
    </a:lvl7pPr>
    <a:lvl8pPr marL="13166702" algn="l" defTabSz="1880957" rtl="0" eaLnBrk="1" latinLnBrk="0" hangingPunct="1">
      <a:defRPr sz="7371" kern="1200">
        <a:solidFill>
          <a:schemeClr val="tx1"/>
        </a:solidFill>
        <a:latin typeface="+mn-lt"/>
        <a:ea typeface="+mn-ea"/>
        <a:cs typeface="+mn-cs"/>
      </a:defRPr>
    </a:lvl8pPr>
    <a:lvl9pPr marL="15047659" algn="l" defTabSz="1880957" rtl="0" eaLnBrk="1" latinLnBrk="0" hangingPunct="1">
      <a:defRPr sz="737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8048" userDrawn="1">
          <p15:clr>
            <a:srgbClr val="A4A3A4"/>
          </p15:clr>
        </p15:guide>
        <p15:guide id="3" orient="horz" pos="132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1C1"/>
    <a:srgbClr val="CC0000"/>
    <a:srgbClr val="BF0004"/>
    <a:srgbClr val="0B0B0B"/>
    <a:srgbClr val="343434"/>
    <a:srgbClr val="F50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18" autoAdjust="0"/>
    <p:restoredTop sz="95265" autoAdjust="0"/>
  </p:normalViewPr>
  <p:slideViewPr>
    <p:cSldViewPr snapToGrid="0" snapToObjects="1">
      <p:cViewPr>
        <p:scale>
          <a:sx n="19" d="100"/>
          <a:sy n="19" d="100"/>
        </p:scale>
        <p:origin x="2008" y="-200"/>
      </p:cViewPr>
      <p:guideLst>
        <p:guide pos="18048"/>
        <p:guide orient="horz" pos="132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33A0C-EF8B-49D5-8C4B-0A0F5085785E}" type="datetimeFigureOut">
              <a:rPr lang="en-US" smtClean="0"/>
              <a:t>6/12/19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EC086-C151-4078-8825-A9ED57D5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11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658F4-B84C-49AD-8BB2-A53ED1C86CE7}" type="datetimeFigureOut">
              <a:rPr lang="en-US" smtClean="0"/>
              <a:t>6/12/19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52613" y="1143000"/>
            <a:ext cx="3152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B1EAC-0B18-450C-9A55-60A69C045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09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1pPr>
    <a:lvl2pPr marL="391866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2pPr>
    <a:lvl3pPr marL="783732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3pPr>
    <a:lvl4pPr marL="1175598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4pPr>
    <a:lvl5pPr marL="1567464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5pPr>
    <a:lvl6pPr marL="1959331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6pPr>
    <a:lvl7pPr marL="2351197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7pPr>
    <a:lvl8pPr marL="2743063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8pPr>
    <a:lvl9pPr marL="3134929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52613" y="1143000"/>
            <a:ext cx="3152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B1EAC-0B18-450C-9A55-60A69C0454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62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23FAD7B-063F-4CAB-9DFF-0BB7BE37764E}"/>
              </a:ext>
            </a:extLst>
          </p:cNvPr>
          <p:cNvCxnSpPr>
            <a:cxnSpLocks/>
          </p:cNvCxnSpPr>
          <p:nvPr userDrawn="1"/>
        </p:nvCxnSpPr>
        <p:spPr>
          <a:xfrm>
            <a:off x="-11333" y="6004228"/>
            <a:ext cx="42976798" cy="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785BD85-3FF0-4AF6-92A5-763E895134D2}"/>
              </a:ext>
            </a:extLst>
          </p:cNvPr>
          <p:cNvCxnSpPr>
            <a:cxnSpLocks/>
          </p:cNvCxnSpPr>
          <p:nvPr userDrawn="1"/>
        </p:nvCxnSpPr>
        <p:spPr>
          <a:xfrm>
            <a:off x="1892" y="40102068"/>
            <a:ext cx="42976798" cy="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23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ABA2922-CF65-F74E-8B07-5AEA15EA1B43}"/>
              </a:ext>
            </a:extLst>
          </p:cNvPr>
          <p:cNvSpPr>
            <a:spLocks noEditPoints="1" noChangeArrowheads="1" noChangeShapeType="1" noTextEdit="1"/>
          </p:cNvSpPr>
          <p:nvPr userDrawn="1"/>
        </p:nvSpPr>
        <p:spPr>
          <a:xfrm>
            <a:off x="0" y="40130894"/>
            <a:ext cx="42976800" cy="1828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93C7DB-B6BD-644B-B2C9-3DBA4179ED2F}"/>
              </a:ext>
            </a:extLst>
          </p:cNvPr>
          <p:cNvSpPr/>
          <p:nvPr userDrawn="1"/>
        </p:nvSpPr>
        <p:spPr>
          <a:xfrm>
            <a:off x="-7128" y="0"/>
            <a:ext cx="42983928" cy="600891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420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1C33356-90B8-C44E-8AE0-503DCBD6D969}"/>
              </a:ext>
            </a:extLst>
          </p:cNvPr>
          <p:cNvCxnSpPr>
            <a:cxnSpLocks/>
          </p:cNvCxnSpPr>
          <p:nvPr userDrawn="1"/>
        </p:nvCxnSpPr>
        <p:spPr>
          <a:xfrm>
            <a:off x="-11333" y="6004228"/>
            <a:ext cx="42976798" cy="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3036EEE-C6D5-6341-9F85-4815B3544C3F}"/>
              </a:ext>
            </a:extLst>
          </p:cNvPr>
          <p:cNvSpPr txBox="1"/>
          <p:nvPr userDrawn="1"/>
        </p:nvSpPr>
        <p:spPr>
          <a:xfrm>
            <a:off x="8581284" y="40316344"/>
            <a:ext cx="118168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880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Foundations of Process Analytics and Machine learning</a:t>
            </a:r>
            <a:br>
              <a:rPr lang="en-US" sz="3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3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3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StateView</a:t>
            </a:r>
            <a:r>
              <a:rPr lang="en-US" sz="3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Hotel — Marriott Autograph Collection</a:t>
            </a:r>
          </a:p>
          <a:p>
            <a:pPr marL="0" marR="0" lvl="0" indent="0" algn="l" defTabSz="1880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Raleigh, North Carolina — August 6 - 9, 2019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87DE4E7-C666-1342-8DC3-474750763FB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3954" y="40186774"/>
            <a:ext cx="7414054" cy="1828800"/>
          </a:xfrm>
          <a:prstGeom prst="rect">
            <a:avLst/>
          </a:prstGeom>
        </p:spPr>
      </p:pic>
      <p:pic>
        <p:nvPicPr>
          <p:cNvPr id="14" name="Picture 13" descr="C:\Users\kmcguff\Desktop\CACHE\CACHE logos\CACHE color logo low res 200dpi.jpg">
            <a:extLst>
              <a:ext uri="{FF2B5EF4-FFF2-40B4-BE49-F238E27FC236}">
                <a16:creationId xmlns:a16="http://schemas.microsoft.com/office/drawing/2014/main" id="{0D4E5ECF-90B3-D542-8BC1-2B28D3AF1E5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8425" y="40507967"/>
            <a:ext cx="1166423" cy="112886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 Box 2">
            <a:extLst>
              <a:ext uri="{FF2B5EF4-FFF2-40B4-BE49-F238E27FC236}">
                <a16:creationId xmlns:a16="http://schemas.microsoft.com/office/drawing/2014/main" id="{E15D93DB-3694-7D4E-AEEF-DFF011F3F660}"/>
              </a:ext>
            </a:extLst>
          </p:cNvPr>
          <p:cNvSpPr txBox="1">
            <a:spLocks noChangeAspect="1" noEditPoints="1" noChangeArrowheads="1" noChangeShapeType="1" noTextEdit="1"/>
          </p:cNvSpPr>
          <p:nvPr userDrawn="1"/>
        </p:nvSpPr>
        <p:spPr bwMode="auto">
          <a:xfrm>
            <a:off x="34714435" y="40311932"/>
            <a:ext cx="3127668" cy="1820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8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CACHE</a:t>
            </a:r>
            <a:endParaRPr lang="en-US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C6B2517-EA80-7C46-AE35-E9F85B05CF94}"/>
              </a:ext>
            </a:extLst>
          </p:cNvPr>
          <p:cNvSpPr txBox="1"/>
          <p:nvPr userDrawn="1"/>
        </p:nvSpPr>
        <p:spPr>
          <a:xfrm>
            <a:off x="37935705" y="40452608"/>
            <a:ext cx="50297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Computer Aids for </a:t>
            </a:r>
          </a:p>
          <a:p>
            <a:r>
              <a:rPr lang="en-US" sz="4000" dirty="0"/>
              <a:t>Chemical Engineering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D37E73B-564B-954F-81EA-873A6D6E294A}"/>
              </a:ext>
            </a:extLst>
          </p:cNvPr>
          <p:cNvCxnSpPr>
            <a:cxnSpLocks/>
          </p:cNvCxnSpPr>
          <p:nvPr userDrawn="1"/>
        </p:nvCxnSpPr>
        <p:spPr>
          <a:xfrm>
            <a:off x="-11333" y="6004228"/>
            <a:ext cx="42976798" cy="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2228A73-99BE-5D46-A42E-F5185081E97E}"/>
              </a:ext>
            </a:extLst>
          </p:cNvPr>
          <p:cNvCxnSpPr>
            <a:cxnSpLocks/>
          </p:cNvCxnSpPr>
          <p:nvPr userDrawn="1"/>
        </p:nvCxnSpPr>
        <p:spPr>
          <a:xfrm>
            <a:off x="1892" y="40102068"/>
            <a:ext cx="42976798" cy="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10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3739221" rtl="0" eaLnBrk="1" latinLnBrk="0" hangingPunct="1">
        <a:spcBef>
          <a:spcPct val="0"/>
        </a:spcBef>
        <a:buNone/>
        <a:defRPr sz="359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04416" indent="-2804416" algn="l" defTabSz="3739221" rtl="0" eaLnBrk="1" latinLnBrk="0" hangingPunct="1">
        <a:spcBef>
          <a:spcPct val="20000"/>
        </a:spcBef>
        <a:buFont typeface="Arial"/>
        <a:buChar char="•"/>
        <a:defRPr sz="26238" kern="1200">
          <a:solidFill>
            <a:schemeClr val="tx1"/>
          </a:solidFill>
          <a:latin typeface="+mn-lt"/>
          <a:ea typeface="+mn-ea"/>
          <a:cs typeface="+mn-cs"/>
        </a:defRPr>
      </a:lvl1pPr>
      <a:lvl2pPr marL="6076233" indent="-2337014" algn="l" defTabSz="3739221" rtl="0" eaLnBrk="1" latinLnBrk="0" hangingPunct="1">
        <a:spcBef>
          <a:spcPct val="20000"/>
        </a:spcBef>
        <a:buFont typeface="Arial"/>
        <a:buChar char="–"/>
        <a:defRPr sz="22832" kern="1200">
          <a:solidFill>
            <a:schemeClr val="tx1"/>
          </a:solidFill>
          <a:latin typeface="+mn-lt"/>
          <a:ea typeface="+mn-ea"/>
          <a:cs typeface="+mn-cs"/>
        </a:defRPr>
      </a:lvl2pPr>
      <a:lvl3pPr marL="9348053" indent="-1869612" algn="l" defTabSz="3739221" rtl="0" eaLnBrk="1" latinLnBrk="0" hangingPunct="1">
        <a:spcBef>
          <a:spcPct val="20000"/>
        </a:spcBef>
        <a:buFont typeface="Arial"/>
        <a:buChar char="•"/>
        <a:defRPr sz="19594" kern="1200">
          <a:solidFill>
            <a:schemeClr val="tx1"/>
          </a:solidFill>
          <a:latin typeface="+mn-lt"/>
          <a:ea typeface="+mn-ea"/>
          <a:cs typeface="+mn-cs"/>
        </a:defRPr>
      </a:lvl3pPr>
      <a:lvl4pPr marL="13087274" indent="-1869612" algn="l" defTabSz="3739221" rtl="0" eaLnBrk="1" latinLnBrk="0" hangingPunct="1">
        <a:spcBef>
          <a:spcPct val="20000"/>
        </a:spcBef>
        <a:buFont typeface="Arial"/>
        <a:buChar char="–"/>
        <a:defRPr sz="16357" kern="1200">
          <a:solidFill>
            <a:schemeClr val="tx1"/>
          </a:solidFill>
          <a:latin typeface="+mn-lt"/>
          <a:ea typeface="+mn-ea"/>
          <a:cs typeface="+mn-cs"/>
        </a:defRPr>
      </a:lvl4pPr>
      <a:lvl5pPr marL="16826496" indent="-1869612" algn="l" defTabSz="3739221" rtl="0" eaLnBrk="1" latinLnBrk="0" hangingPunct="1">
        <a:spcBef>
          <a:spcPct val="20000"/>
        </a:spcBef>
        <a:buFont typeface="Arial"/>
        <a:buChar char="»"/>
        <a:defRPr sz="16357" kern="1200">
          <a:solidFill>
            <a:schemeClr val="tx1"/>
          </a:solidFill>
          <a:latin typeface="+mn-lt"/>
          <a:ea typeface="+mn-ea"/>
          <a:cs typeface="+mn-cs"/>
        </a:defRPr>
      </a:lvl5pPr>
      <a:lvl6pPr marL="20565714" indent="-1869612" algn="l" defTabSz="3739221" rtl="0" eaLnBrk="1" latinLnBrk="0" hangingPunct="1">
        <a:spcBef>
          <a:spcPct val="20000"/>
        </a:spcBef>
        <a:buFont typeface="Arial"/>
        <a:buChar char="•"/>
        <a:defRPr sz="16357" kern="1200">
          <a:solidFill>
            <a:schemeClr val="tx1"/>
          </a:solidFill>
          <a:latin typeface="+mn-lt"/>
          <a:ea typeface="+mn-ea"/>
          <a:cs typeface="+mn-cs"/>
        </a:defRPr>
      </a:lvl6pPr>
      <a:lvl7pPr marL="24304937" indent="-1869612" algn="l" defTabSz="3739221" rtl="0" eaLnBrk="1" latinLnBrk="0" hangingPunct="1">
        <a:spcBef>
          <a:spcPct val="20000"/>
        </a:spcBef>
        <a:buFont typeface="Arial"/>
        <a:buChar char="•"/>
        <a:defRPr sz="16357" kern="1200">
          <a:solidFill>
            <a:schemeClr val="tx1"/>
          </a:solidFill>
          <a:latin typeface="+mn-lt"/>
          <a:ea typeface="+mn-ea"/>
          <a:cs typeface="+mn-cs"/>
        </a:defRPr>
      </a:lvl7pPr>
      <a:lvl8pPr marL="28044159" indent="-1869612" algn="l" defTabSz="3739221" rtl="0" eaLnBrk="1" latinLnBrk="0" hangingPunct="1">
        <a:spcBef>
          <a:spcPct val="20000"/>
        </a:spcBef>
        <a:buFont typeface="Arial"/>
        <a:buChar char="•"/>
        <a:defRPr sz="16357" kern="1200">
          <a:solidFill>
            <a:schemeClr val="tx1"/>
          </a:solidFill>
          <a:latin typeface="+mn-lt"/>
          <a:ea typeface="+mn-ea"/>
          <a:cs typeface="+mn-cs"/>
        </a:defRPr>
      </a:lvl8pPr>
      <a:lvl9pPr marL="31783379" indent="-1869612" algn="l" defTabSz="3739221" rtl="0" eaLnBrk="1" latinLnBrk="0" hangingPunct="1">
        <a:spcBef>
          <a:spcPct val="20000"/>
        </a:spcBef>
        <a:buFont typeface="Arial"/>
        <a:buChar char="•"/>
        <a:defRPr sz="163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39221" rtl="0" eaLnBrk="1" latinLnBrk="0" hangingPunct="1">
        <a:defRPr sz="14654" kern="1200">
          <a:solidFill>
            <a:schemeClr val="tx1"/>
          </a:solidFill>
          <a:latin typeface="+mn-lt"/>
          <a:ea typeface="+mn-ea"/>
          <a:cs typeface="+mn-cs"/>
        </a:defRPr>
      </a:lvl1pPr>
      <a:lvl2pPr marL="3739221" algn="l" defTabSz="3739221" rtl="0" eaLnBrk="1" latinLnBrk="0" hangingPunct="1">
        <a:defRPr sz="14654" kern="1200">
          <a:solidFill>
            <a:schemeClr val="tx1"/>
          </a:solidFill>
          <a:latin typeface="+mn-lt"/>
          <a:ea typeface="+mn-ea"/>
          <a:cs typeface="+mn-cs"/>
        </a:defRPr>
      </a:lvl2pPr>
      <a:lvl3pPr marL="7478442" algn="l" defTabSz="3739221" rtl="0" eaLnBrk="1" latinLnBrk="0" hangingPunct="1">
        <a:defRPr sz="14654" kern="1200">
          <a:solidFill>
            <a:schemeClr val="tx1"/>
          </a:solidFill>
          <a:latin typeface="+mn-lt"/>
          <a:ea typeface="+mn-ea"/>
          <a:cs typeface="+mn-cs"/>
        </a:defRPr>
      </a:lvl3pPr>
      <a:lvl4pPr marL="11217663" algn="l" defTabSz="3739221" rtl="0" eaLnBrk="1" latinLnBrk="0" hangingPunct="1">
        <a:defRPr sz="14654" kern="1200">
          <a:solidFill>
            <a:schemeClr val="tx1"/>
          </a:solidFill>
          <a:latin typeface="+mn-lt"/>
          <a:ea typeface="+mn-ea"/>
          <a:cs typeface="+mn-cs"/>
        </a:defRPr>
      </a:lvl4pPr>
      <a:lvl5pPr marL="14956884" algn="l" defTabSz="3739221" rtl="0" eaLnBrk="1" latinLnBrk="0" hangingPunct="1">
        <a:defRPr sz="14654" kern="1200">
          <a:solidFill>
            <a:schemeClr val="tx1"/>
          </a:solidFill>
          <a:latin typeface="+mn-lt"/>
          <a:ea typeface="+mn-ea"/>
          <a:cs typeface="+mn-cs"/>
        </a:defRPr>
      </a:lvl5pPr>
      <a:lvl6pPr marL="18696105" algn="l" defTabSz="3739221" rtl="0" eaLnBrk="1" latinLnBrk="0" hangingPunct="1">
        <a:defRPr sz="14654" kern="1200">
          <a:solidFill>
            <a:schemeClr val="tx1"/>
          </a:solidFill>
          <a:latin typeface="+mn-lt"/>
          <a:ea typeface="+mn-ea"/>
          <a:cs typeface="+mn-cs"/>
        </a:defRPr>
      </a:lvl6pPr>
      <a:lvl7pPr marL="22435326" algn="l" defTabSz="3739221" rtl="0" eaLnBrk="1" latinLnBrk="0" hangingPunct="1">
        <a:defRPr sz="14654" kern="1200">
          <a:solidFill>
            <a:schemeClr val="tx1"/>
          </a:solidFill>
          <a:latin typeface="+mn-lt"/>
          <a:ea typeface="+mn-ea"/>
          <a:cs typeface="+mn-cs"/>
        </a:defRPr>
      </a:lvl7pPr>
      <a:lvl8pPr marL="26174547" algn="l" defTabSz="3739221" rtl="0" eaLnBrk="1" latinLnBrk="0" hangingPunct="1">
        <a:defRPr sz="14654" kern="1200">
          <a:solidFill>
            <a:schemeClr val="tx1"/>
          </a:solidFill>
          <a:latin typeface="+mn-lt"/>
          <a:ea typeface="+mn-ea"/>
          <a:cs typeface="+mn-cs"/>
        </a:defRPr>
      </a:lvl8pPr>
      <a:lvl9pPr marL="29913767" algn="l" defTabSz="3739221" rtl="0" eaLnBrk="1" latinLnBrk="0" hangingPunct="1">
        <a:defRPr sz="1465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672862" y="1279588"/>
            <a:ext cx="3797158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200" b="1" dirty="0">
                <a:latin typeface="Arial" panose="020B0604020202020204" pitchFamily="34" charset="0"/>
                <a:cs typeface="Arial" panose="020B0604020202020204" pitchFamily="34" charset="0"/>
              </a:rPr>
              <a:t>Your Poster Title Here</a:t>
            </a:r>
            <a:endParaRPr lang="en-US" sz="10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47406" y="3167280"/>
            <a:ext cx="40133104" cy="1341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Author1, Author2, Author3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-1619956" y="4743652"/>
            <a:ext cx="46736000" cy="841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Department, Your Organization</a:t>
            </a:r>
            <a:endParaRPr lang="en-US" sz="10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4EA2FCE-1AD5-4186-A5B2-B78C33FD0EE5}"/>
              </a:ext>
            </a:extLst>
          </p:cNvPr>
          <p:cNvCxnSpPr/>
          <p:nvPr/>
        </p:nvCxnSpPr>
        <p:spPr>
          <a:xfrm>
            <a:off x="28399331" y="7948893"/>
            <a:ext cx="0" cy="306795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EA85E27-6A7C-4774-9595-7A2877751E44}"/>
              </a:ext>
            </a:extLst>
          </p:cNvPr>
          <p:cNvCxnSpPr/>
          <p:nvPr/>
        </p:nvCxnSpPr>
        <p:spPr>
          <a:xfrm>
            <a:off x="13790956" y="7948893"/>
            <a:ext cx="0" cy="306795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DBC98AA-6866-4025-A5DE-7189673FBC5D}"/>
              </a:ext>
            </a:extLst>
          </p:cNvPr>
          <p:cNvSpPr txBox="1"/>
          <p:nvPr/>
        </p:nvSpPr>
        <p:spPr>
          <a:xfrm>
            <a:off x="997527" y="6991387"/>
            <a:ext cx="11129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F29E187E-045A-4228-A919-BB94FE6D48DE}"/>
              </a:ext>
            </a:extLst>
          </p:cNvPr>
          <p:cNvSpPr/>
          <p:nvPr/>
        </p:nvSpPr>
        <p:spPr>
          <a:xfrm>
            <a:off x="4592771" y="8586860"/>
            <a:ext cx="7313421" cy="380793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168420">
              <a:defRPr/>
            </a:pPr>
            <a:endParaRPr lang="en-US" sz="2300" kern="0">
              <a:solidFill>
                <a:prstClr val="white"/>
              </a:solidFill>
              <a:latin typeface="Franklin Gothic Medium"/>
            </a:endParaRP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EABC6C3F-E7FD-47F9-8344-AE3ED4F256E8}"/>
              </a:ext>
            </a:extLst>
          </p:cNvPr>
          <p:cNvSpPr txBox="1"/>
          <p:nvPr/>
        </p:nvSpPr>
        <p:spPr>
          <a:xfrm>
            <a:off x="29358893" y="27291894"/>
            <a:ext cx="121216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965D328A-7C51-46EE-874D-6E34FA3DBF00}"/>
              </a:ext>
            </a:extLst>
          </p:cNvPr>
          <p:cNvSpPr txBox="1"/>
          <p:nvPr/>
        </p:nvSpPr>
        <p:spPr>
          <a:xfrm>
            <a:off x="29358892" y="34510654"/>
            <a:ext cx="12121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</a:p>
        </p:txBody>
      </p:sp>
      <p:sp>
        <p:nvSpPr>
          <p:cNvPr id="235" name="Content Placeholder 1">
            <a:extLst>
              <a:ext uri="{FF2B5EF4-FFF2-40B4-BE49-F238E27FC236}">
                <a16:creationId xmlns:a16="http://schemas.microsoft.com/office/drawing/2014/main" id="{180583BF-B7E9-4CD1-8EC1-DBE3FA133E4A}"/>
              </a:ext>
            </a:extLst>
          </p:cNvPr>
          <p:cNvSpPr txBox="1">
            <a:spLocks/>
          </p:cNvSpPr>
          <p:nvPr/>
        </p:nvSpPr>
        <p:spPr>
          <a:xfrm>
            <a:off x="573688" y="8235065"/>
            <a:ext cx="12801600" cy="3200400"/>
          </a:xfrm>
          <a:prstGeom prst="rect">
            <a:avLst/>
          </a:prstGeom>
        </p:spPr>
        <p:txBody>
          <a:bodyPr vert="horz" lIns="116840" tIns="58420" rIns="116840" bIns="58420" rtlCol="0">
            <a:no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8421" indent="0">
              <a:buClr>
                <a:srgbClr val="AD0101"/>
              </a:buClr>
              <a:buNone/>
            </a:pPr>
            <a:r>
              <a:rPr lang="en-US" sz="2800" spc="192" dirty="0">
                <a:solidFill>
                  <a:srgbClr val="303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overview here…</a:t>
            </a:r>
          </a:p>
        </p:txBody>
      </p:sp>
      <p:sp>
        <p:nvSpPr>
          <p:cNvPr id="249" name="Content Placeholder 1">
            <a:extLst>
              <a:ext uri="{FF2B5EF4-FFF2-40B4-BE49-F238E27FC236}">
                <a16:creationId xmlns:a16="http://schemas.microsoft.com/office/drawing/2014/main" id="{ADEB572F-8702-45D3-8E0D-C164826666E6}"/>
              </a:ext>
            </a:extLst>
          </p:cNvPr>
          <p:cNvSpPr txBox="1">
            <a:spLocks/>
          </p:cNvSpPr>
          <p:nvPr/>
        </p:nvSpPr>
        <p:spPr>
          <a:xfrm>
            <a:off x="31404759" y="16941047"/>
            <a:ext cx="17481849" cy="2680695"/>
          </a:xfrm>
          <a:prstGeom prst="rect">
            <a:avLst/>
          </a:prstGeom>
        </p:spPr>
        <p:txBody>
          <a:bodyPr vert="horz" lIns="116840" tIns="58420" rIns="116840" bIns="584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01052" lvl="1" indent="-233684" defTabSz="1168420">
              <a:buClr>
                <a:srgbClr val="726056"/>
              </a:buClr>
              <a:defRPr/>
            </a:pPr>
            <a:endParaRPr lang="en-US" sz="2556" spc="128" dirty="0">
              <a:solidFill>
                <a:srgbClr val="303030"/>
              </a:solidFill>
              <a:latin typeface="Franklin Gothic Medium"/>
            </a:endParaRPr>
          </a:p>
        </p:txBody>
      </p:sp>
      <p:sp>
        <p:nvSpPr>
          <p:cNvPr id="251" name="Content Placeholder 1">
            <a:extLst>
              <a:ext uri="{FF2B5EF4-FFF2-40B4-BE49-F238E27FC236}">
                <a16:creationId xmlns:a16="http://schemas.microsoft.com/office/drawing/2014/main" id="{7767C43B-099E-4B12-AD6F-0B09AA92E748}"/>
              </a:ext>
            </a:extLst>
          </p:cNvPr>
          <p:cNvSpPr txBox="1">
            <a:spLocks/>
          </p:cNvSpPr>
          <p:nvPr/>
        </p:nvSpPr>
        <p:spPr>
          <a:xfrm>
            <a:off x="29359157" y="10785370"/>
            <a:ext cx="17481849" cy="2680695"/>
          </a:xfrm>
          <a:prstGeom prst="rect">
            <a:avLst/>
          </a:prstGeom>
        </p:spPr>
        <p:txBody>
          <a:bodyPr vert="horz" lIns="116840" tIns="58420" rIns="116840" bIns="584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01052" lvl="1" indent="-233684" defTabSz="1168420">
              <a:buClr>
                <a:srgbClr val="726056"/>
              </a:buClr>
              <a:defRPr/>
            </a:pPr>
            <a:endParaRPr lang="en-US" sz="2556" spc="128" dirty="0">
              <a:solidFill>
                <a:srgbClr val="303030"/>
              </a:solidFill>
              <a:latin typeface="Franklin Gothic Medium"/>
            </a:endParaRPr>
          </a:p>
        </p:txBody>
      </p:sp>
      <p:sp>
        <p:nvSpPr>
          <p:cNvPr id="98" name="Content Placeholder 1">
            <a:extLst>
              <a:ext uri="{FF2B5EF4-FFF2-40B4-BE49-F238E27FC236}">
                <a16:creationId xmlns:a16="http://schemas.microsoft.com/office/drawing/2014/main" id="{D13F5CE0-3683-804C-A442-8C17F5CCA9F2}"/>
              </a:ext>
            </a:extLst>
          </p:cNvPr>
          <p:cNvSpPr txBox="1">
            <a:spLocks/>
          </p:cNvSpPr>
          <p:nvPr/>
        </p:nvSpPr>
        <p:spPr>
          <a:xfrm>
            <a:off x="29288553" y="28554189"/>
            <a:ext cx="12801600" cy="3200400"/>
          </a:xfrm>
          <a:prstGeom prst="rect">
            <a:avLst/>
          </a:prstGeom>
        </p:spPr>
        <p:txBody>
          <a:bodyPr vert="horz" lIns="116840" tIns="58420" rIns="116840" bIns="58420" rtlCol="0">
            <a:no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8421" indent="0">
              <a:buClr>
                <a:srgbClr val="AD0101"/>
              </a:buClr>
              <a:buNone/>
            </a:pPr>
            <a:r>
              <a:rPr lang="en-US" sz="2800" spc="192" dirty="0">
                <a:solidFill>
                  <a:srgbClr val="303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conclusions here…</a:t>
            </a:r>
          </a:p>
        </p:txBody>
      </p:sp>
      <p:sp>
        <p:nvSpPr>
          <p:cNvPr id="99" name="Content Placeholder 1">
            <a:extLst>
              <a:ext uri="{FF2B5EF4-FFF2-40B4-BE49-F238E27FC236}">
                <a16:creationId xmlns:a16="http://schemas.microsoft.com/office/drawing/2014/main" id="{117EE0BE-77D7-2249-8D46-DCCCCABB972B}"/>
              </a:ext>
            </a:extLst>
          </p:cNvPr>
          <p:cNvSpPr txBox="1">
            <a:spLocks/>
          </p:cNvSpPr>
          <p:nvPr/>
        </p:nvSpPr>
        <p:spPr>
          <a:xfrm>
            <a:off x="29358892" y="35975076"/>
            <a:ext cx="12801600" cy="3200400"/>
          </a:xfrm>
          <a:prstGeom prst="rect">
            <a:avLst/>
          </a:prstGeom>
        </p:spPr>
        <p:txBody>
          <a:bodyPr vert="horz" lIns="116840" tIns="58420" rIns="116840" bIns="58420" rtlCol="0">
            <a:no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8421" indent="0">
              <a:buClr>
                <a:srgbClr val="AD0101"/>
              </a:buClr>
              <a:buNone/>
            </a:pPr>
            <a:r>
              <a:rPr lang="en-US" sz="2800" spc="192" dirty="0">
                <a:solidFill>
                  <a:srgbClr val="303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acknowledgements here…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2FA880-4CC7-7749-BD2B-F711177B3148}"/>
              </a:ext>
            </a:extLst>
          </p:cNvPr>
          <p:cNvSpPr txBox="1"/>
          <p:nvPr/>
        </p:nvSpPr>
        <p:spPr>
          <a:xfrm>
            <a:off x="140679" y="140680"/>
            <a:ext cx="1547446" cy="1226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469273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8464</TotalTime>
  <Words>31</Words>
  <Application>Microsoft Macintosh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Franklin Gothic Medium</vt:lpstr>
      <vt:lpstr>Times New Roman</vt:lpstr>
      <vt:lpstr>Wingdings</vt:lpstr>
      <vt:lpstr>Wingdings 2</vt:lpstr>
      <vt:lpstr>Office Theme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 User</dc:creator>
  <cp:lastModifiedBy>Phillip R. Westmoreland</cp:lastModifiedBy>
  <cp:revision>265</cp:revision>
  <dcterms:created xsi:type="dcterms:W3CDTF">2015-01-21T21:02:27Z</dcterms:created>
  <dcterms:modified xsi:type="dcterms:W3CDTF">2019-06-13T03:45:58Z</dcterms:modified>
</cp:coreProperties>
</file>